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86" r:id="rId9"/>
    <p:sldId id="280" r:id="rId10"/>
    <p:sldId id="281" r:id="rId11"/>
    <p:sldId id="282" r:id="rId12"/>
    <p:sldId id="283" r:id="rId13"/>
    <p:sldId id="284" r:id="rId14"/>
    <p:sldId id="28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2" d="100"/>
          <a:sy n="72" d="100"/>
        </p:scale>
        <p:origin x="-643" y="3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9917F-0419-4248-B75B-E70B28F25CCB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9917F-0419-4248-B75B-E70B28F25CCB}" type="datetimeFigureOut">
              <a:rPr lang="ru-RU" smtClean="0"/>
              <a:pPr/>
              <a:t>27.12.2019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7766E-0413-44F5-8574-A0B590D510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2614602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РИСК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928670"/>
            <a:ext cx="4572032" cy="2643206"/>
          </a:xfrm>
        </p:spPr>
        <p:txBody>
          <a:bodyPr>
            <a:normAutofit fontScale="40000" lnSpcReduction="20000"/>
          </a:bodyPr>
          <a:lstStyle/>
          <a:p>
            <a:pPr algn="just">
              <a:buNone/>
            </a:pPr>
            <a:r>
              <a:rPr lang="ru-RU" dirty="0" smtClean="0"/>
              <a:t>Всероссийское общественное движение «Волонтеры </a:t>
            </a:r>
          </a:p>
          <a:p>
            <a:pPr algn="just">
              <a:buNone/>
            </a:pPr>
            <a:r>
              <a:rPr lang="ru-RU" dirty="0" smtClean="0"/>
              <a:t>Победы» представило  третью игру серии интеллектуальных </a:t>
            </a:r>
          </a:p>
          <a:p>
            <a:pPr algn="just">
              <a:buNone/>
            </a:pPr>
            <a:r>
              <a:rPr lang="ru-RU" dirty="0" smtClean="0"/>
              <a:t>игр РИСК в  2019 году«Великие произведения России».</a:t>
            </a:r>
          </a:p>
          <a:p>
            <a:pPr algn="just">
              <a:buNone/>
            </a:pPr>
            <a:r>
              <a:rPr lang="ru-RU" dirty="0" smtClean="0"/>
              <a:t>Разум, Интуиция, Скорость, Команда. Именно </a:t>
            </a:r>
          </a:p>
          <a:p>
            <a:pPr algn="just">
              <a:buNone/>
            </a:pPr>
            <a:r>
              <a:rPr lang="ru-RU" dirty="0" smtClean="0"/>
              <a:t>так расшифровывается название Всероссийской </a:t>
            </a:r>
          </a:p>
          <a:p>
            <a:pPr algn="just">
              <a:buNone/>
            </a:pPr>
            <a:r>
              <a:rPr lang="ru-RU" dirty="0" smtClean="0"/>
              <a:t>интеллектуальной игры, связанной с историей нашей страны.</a:t>
            </a:r>
          </a:p>
          <a:p>
            <a:pPr algn="just">
              <a:buNone/>
            </a:pPr>
            <a:r>
              <a:rPr lang="ru-RU" dirty="0" smtClean="0"/>
              <a:t>Вопросы  о  великих деятелях культуры и искусства России  </a:t>
            </a:r>
          </a:p>
          <a:p>
            <a:pPr algn="just">
              <a:buNone/>
            </a:pPr>
            <a:r>
              <a:rPr lang="ru-RU" dirty="0" smtClean="0"/>
              <a:t>сопровождались </a:t>
            </a:r>
            <a:r>
              <a:rPr lang="ru-RU" dirty="0" err="1" smtClean="0"/>
              <a:t>мультимедийной</a:t>
            </a:r>
            <a:r>
              <a:rPr lang="ru-RU" dirty="0" smtClean="0"/>
              <a:t> презентацией и музыкой </a:t>
            </a:r>
          </a:p>
          <a:p>
            <a:pPr algn="just">
              <a:buNone/>
            </a:pPr>
            <a:r>
              <a:rPr lang="ru-RU" dirty="0" smtClean="0"/>
              <a:t>известных композиторов.</a:t>
            </a:r>
          </a:p>
          <a:p>
            <a:pPr algn="just">
              <a:buNone/>
            </a:pPr>
            <a:r>
              <a:rPr lang="ru-RU" dirty="0" err="1" smtClean="0"/>
              <a:t>Бугульминские</a:t>
            </a:r>
            <a:r>
              <a:rPr lang="ru-RU" dirty="0" smtClean="0"/>
              <a:t> кадеты с честью справились с заданиями и </a:t>
            </a:r>
          </a:p>
          <a:p>
            <a:pPr algn="just">
              <a:buNone/>
            </a:pPr>
            <a:r>
              <a:rPr lang="ru-RU" dirty="0" smtClean="0"/>
              <a:t>показали высокий уровень знаний в этой области, получив </a:t>
            </a:r>
          </a:p>
          <a:p>
            <a:pPr algn="just">
              <a:buNone/>
            </a:pPr>
            <a:r>
              <a:rPr lang="ru-RU" dirty="0" smtClean="0"/>
              <a:t>почётные грамоты всероссийского уровня.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D:\Desktop\2019-20 фото\Риск великие имена\IMG_1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428604"/>
            <a:ext cx="4357686" cy="2905124"/>
          </a:xfrm>
          <a:prstGeom prst="rect">
            <a:avLst/>
          </a:prstGeom>
          <a:noFill/>
        </p:spPr>
      </p:pic>
      <p:pic>
        <p:nvPicPr>
          <p:cNvPr id="1028" name="Picture 4" descr="D:\Desktop\2019-20 фото\Риск великие имена\IMG_10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3314"/>
            <a:ext cx="4464843" cy="2976562"/>
          </a:xfrm>
          <a:prstGeom prst="rect">
            <a:avLst/>
          </a:prstGeom>
          <a:noFill/>
        </p:spPr>
      </p:pic>
      <p:pic>
        <p:nvPicPr>
          <p:cNvPr id="1029" name="Picture 5" descr="D:\Desktop\2019-20 фото\Риск великие имена\IMG_10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667126"/>
            <a:ext cx="4429125" cy="2952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85775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4000" dirty="0" smtClean="0"/>
              <a:t>«Битва под Москвой»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2908" y="714356"/>
            <a:ext cx="4857752" cy="3357586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dirty="0" smtClean="0"/>
              <a:t>Волонтёры Победы </a:t>
            </a:r>
            <a:r>
              <a:rPr lang="ru-RU" dirty="0" err="1" smtClean="0"/>
              <a:t>бугульминской</a:t>
            </a:r>
            <a:r>
              <a:rPr lang="ru-RU" dirty="0" smtClean="0"/>
              <a:t> кадетской школы провели для кадет 5-7 классов </a:t>
            </a:r>
            <a:r>
              <a:rPr lang="ru-RU" dirty="0" err="1" smtClean="0"/>
              <a:t>квест</a:t>
            </a:r>
            <a:r>
              <a:rPr lang="ru-RU" dirty="0" smtClean="0"/>
              <a:t>, посвящённый началу контрнаступления советских войск в битве под Москвой.</a:t>
            </a:r>
          </a:p>
          <a:p>
            <a:pPr algn="just"/>
            <a:r>
              <a:rPr lang="ru-RU" dirty="0" smtClean="0"/>
              <a:t>Участники примерили на себя роль военных корреспондентов и узнали судьбы рядовых защитников Москвы, услышали настоящие живые голоса знаменитых людей, принимавших участие и руководивших этой военной операцией, пели военные песни, спасали раненых бойцов…</a:t>
            </a:r>
          </a:p>
          <a:p>
            <a:pPr algn="just"/>
            <a:r>
              <a:rPr lang="ru-RU" dirty="0" smtClean="0"/>
              <a:t>В результате, ни одна команда не проиграла, напротив, участникам ещё раз </a:t>
            </a:r>
            <a:r>
              <a:rPr lang="ru-RU" dirty="0" err="1" smtClean="0"/>
              <a:t>предоставилась</a:t>
            </a:r>
            <a:r>
              <a:rPr lang="ru-RU" dirty="0" smtClean="0"/>
              <a:t> возможность гордится своим народом, своей историей, своей страной.</a:t>
            </a:r>
          </a:p>
          <a:p>
            <a:endParaRPr lang="ru-RU" dirty="0"/>
          </a:p>
        </p:txBody>
      </p:sp>
      <p:pic>
        <p:nvPicPr>
          <p:cNvPr id="1026" name="Picture 2" descr="D:\Desktop\битва под москвой фото\IMG_15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500438"/>
            <a:ext cx="4572000" cy="3048000"/>
          </a:xfrm>
          <a:prstGeom prst="rect">
            <a:avLst/>
          </a:prstGeom>
          <a:noFill/>
        </p:spPr>
      </p:pic>
      <p:pic>
        <p:nvPicPr>
          <p:cNvPr id="1027" name="Picture 3" descr="D:\Desktop\битва под москвой фото\IMG_15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500042"/>
            <a:ext cx="4071966" cy="2714644"/>
          </a:xfrm>
          <a:prstGeom prst="rect">
            <a:avLst/>
          </a:prstGeom>
          <a:noFill/>
        </p:spPr>
      </p:pic>
      <p:pic>
        <p:nvPicPr>
          <p:cNvPr id="1028" name="Picture 4" descr="D:\Desktop\битва под москвой фото\IMG_1626.JPG"/>
          <p:cNvPicPr>
            <a:picLocks noChangeAspect="1" noChangeArrowheads="1"/>
          </p:cNvPicPr>
          <p:nvPr/>
        </p:nvPicPr>
        <p:blipFill>
          <a:blip r:embed="rId4" cstate="print"/>
          <a:srcRect t="7738" r="32142" b="15476"/>
          <a:stretch>
            <a:fillRect/>
          </a:stretch>
        </p:blipFill>
        <p:spPr bwMode="auto">
          <a:xfrm>
            <a:off x="4857752" y="3500438"/>
            <a:ext cx="4071966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9286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проект «Вместе против коррупции»</a:t>
            </a: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928670"/>
            <a:ext cx="4286280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Федорко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Данил и Бардин Константин стали победителями школьного и муниципального конкурса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антикоррупционных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постеров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Кадеты 9 Б класса изготовили и распространили в микрорайоне школы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флаеры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Коррупция-зло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призывом к населению пресекать проявления коррупции. Член Союза адвокатов Р.Ф. Козлов В.С. провёл со старшеклассниками Уроки права, где вместе с ребятами определи, сто такое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коррупция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как она проявляется и как с ней бороться. Также состоялся просмотр видеороликов и социальной рекламы, направленной против коррупционных проявлений.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Desktop\коррупция фото\IMG_20191209_142136.jpg"/>
          <p:cNvPicPr>
            <a:picLocks noChangeAspect="1" noChangeArrowheads="1"/>
          </p:cNvPicPr>
          <p:nvPr/>
        </p:nvPicPr>
        <p:blipFill>
          <a:blip r:embed="rId2" cstate="print"/>
          <a:srcRect l="20588" t="25489" r="20588" b="20770"/>
          <a:stretch>
            <a:fillRect/>
          </a:stretch>
        </p:blipFill>
        <p:spPr bwMode="auto">
          <a:xfrm>
            <a:off x="4786314" y="928670"/>
            <a:ext cx="4000528" cy="2741103"/>
          </a:xfrm>
          <a:prstGeom prst="rect">
            <a:avLst/>
          </a:prstGeom>
          <a:noFill/>
        </p:spPr>
      </p:pic>
      <p:pic>
        <p:nvPicPr>
          <p:cNvPr id="1027" name="Picture 3" descr="D:\Desktop\коррупция фото\IMG-20191209-WA0025.jpg"/>
          <p:cNvPicPr>
            <a:picLocks noChangeAspect="1" noChangeArrowheads="1"/>
          </p:cNvPicPr>
          <p:nvPr/>
        </p:nvPicPr>
        <p:blipFill>
          <a:blip r:embed="rId3"/>
          <a:srcRect b="11057"/>
          <a:stretch>
            <a:fillRect/>
          </a:stretch>
        </p:blipFill>
        <p:spPr bwMode="auto">
          <a:xfrm>
            <a:off x="4857752" y="3857628"/>
            <a:ext cx="3857652" cy="2786081"/>
          </a:xfrm>
          <a:prstGeom prst="rect">
            <a:avLst/>
          </a:prstGeom>
          <a:noFill/>
        </p:spPr>
      </p:pic>
      <p:pic>
        <p:nvPicPr>
          <p:cNvPr id="1028" name="Picture 4" descr="D:\Desktop\коррупция фото\IMG_1657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857628"/>
            <a:ext cx="4179124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5720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День Героев Отечества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2908" y="1071546"/>
            <a:ext cx="4714876" cy="278608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Кадеты 8 класса подготовили и провели литературно-музыкальную композицию «Герои Отечества». Ветераны вооружённых сил и боевых действий ответили на вопросы кадет и  произнесли напутственные речи.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D:\Desktop\день Героев фото\IMG_16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714752"/>
            <a:ext cx="4321967" cy="2881311"/>
          </a:xfrm>
          <a:prstGeom prst="rect">
            <a:avLst/>
          </a:prstGeom>
          <a:noFill/>
        </p:spPr>
      </p:pic>
      <p:pic>
        <p:nvPicPr>
          <p:cNvPr id="1027" name="Picture 3" descr="D:\Desktop\день Героев фото\IMG_17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28604"/>
            <a:ext cx="4286248" cy="2905124"/>
          </a:xfrm>
          <a:prstGeom prst="rect">
            <a:avLst/>
          </a:prstGeom>
          <a:noFill/>
        </p:spPr>
      </p:pic>
      <p:pic>
        <p:nvPicPr>
          <p:cNvPr id="1028" name="Picture 4" descr="D:\Desktop\день Героев фото\IMG_17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714752"/>
            <a:ext cx="4286279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4429156" cy="9286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Декада инвалидов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4286248" cy="264320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Волонтёры Победы 9А класса посетили реабилитационный центр для детей с ограниченными возможностями «Возрождение». Кадеты принесли ребятам различные игрушки, которые приобрели специально для этих детей и устроили с ними различные игры.</a:t>
            </a:r>
            <a:endParaRPr lang="ru-RU" dirty="0"/>
          </a:p>
        </p:txBody>
      </p:sp>
      <p:pic>
        <p:nvPicPr>
          <p:cNvPr id="4" name="Picture 2" descr="D:\Desktop\возрождение декада инвалидов\CG6FmF0kRb0.jpg"/>
          <p:cNvPicPr>
            <a:picLocks noChangeAspect="1" noChangeArrowheads="1"/>
          </p:cNvPicPr>
          <p:nvPr/>
        </p:nvPicPr>
        <p:blipFill>
          <a:blip r:embed="rId2"/>
          <a:srcRect l="14062" t="32292" r="12501"/>
          <a:stretch>
            <a:fillRect/>
          </a:stretch>
        </p:blipFill>
        <p:spPr bwMode="auto">
          <a:xfrm>
            <a:off x="4429124" y="142852"/>
            <a:ext cx="4392690" cy="2948144"/>
          </a:xfrm>
          <a:prstGeom prst="rect">
            <a:avLst/>
          </a:prstGeom>
          <a:noFill/>
        </p:spPr>
      </p:pic>
      <p:pic>
        <p:nvPicPr>
          <p:cNvPr id="3074" name="Picture 2" descr="D:\Desktop\возрождение декада инвалидов\VPFuezY4_gY.jpg"/>
          <p:cNvPicPr>
            <a:picLocks noChangeAspect="1" noChangeArrowheads="1"/>
          </p:cNvPicPr>
          <p:nvPr/>
        </p:nvPicPr>
        <p:blipFill>
          <a:blip r:embed="rId3" cstate="print"/>
          <a:srcRect l="10227" r="23296"/>
          <a:stretch>
            <a:fillRect/>
          </a:stretch>
        </p:blipFill>
        <p:spPr bwMode="auto">
          <a:xfrm>
            <a:off x="285720" y="3214686"/>
            <a:ext cx="2976065" cy="3357586"/>
          </a:xfrm>
          <a:prstGeom prst="rect">
            <a:avLst/>
          </a:prstGeom>
          <a:noFill/>
        </p:spPr>
      </p:pic>
      <p:pic>
        <p:nvPicPr>
          <p:cNvPr id="3075" name="Picture 3" descr="D:\Desktop\возрождение декада инвалидов\3c61t7y-UGY.jpg"/>
          <p:cNvPicPr>
            <a:picLocks noChangeAspect="1" noChangeArrowheads="1"/>
          </p:cNvPicPr>
          <p:nvPr/>
        </p:nvPicPr>
        <p:blipFill>
          <a:blip r:embed="rId4"/>
          <a:srcRect t="15254" b="11864"/>
          <a:stretch>
            <a:fillRect/>
          </a:stretch>
        </p:blipFill>
        <p:spPr bwMode="auto">
          <a:xfrm>
            <a:off x="3500430" y="3214686"/>
            <a:ext cx="5334037" cy="3376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3500430" cy="7143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Новый год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42844" y="714356"/>
            <a:ext cx="4572032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преддверии Нового года в классах прошли классные часы с инсценировками. Семиклассники подготовили общешкольное представление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Рэтро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Новый год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подведением итогов первого полугодия.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Кадетам вручали грамоты: председатель общества ДОСААФ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Валеев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К.Г., председатель ассоциации Казачий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Юрт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Петров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Э.А.,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председатель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Всероссийского общества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Боевое братство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Бугульминскому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району Рамазанов Э.А. и куратор детского движения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Арзамасова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А.В.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D:\Desktop\новый год   7 класс\IMG_2049.JPG"/>
          <p:cNvPicPr>
            <a:picLocks noChangeAspect="1" noChangeArrowheads="1"/>
          </p:cNvPicPr>
          <p:nvPr/>
        </p:nvPicPr>
        <p:blipFill>
          <a:blip r:embed="rId2" cstate="print"/>
          <a:srcRect l="4762" r="4761"/>
          <a:stretch>
            <a:fillRect/>
          </a:stretch>
        </p:blipFill>
        <p:spPr bwMode="auto">
          <a:xfrm>
            <a:off x="4857752" y="357166"/>
            <a:ext cx="4071966" cy="3000375"/>
          </a:xfrm>
          <a:prstGeom prst="rect">
            <a:avLst/>
          </a:prstGeom>
          <a:noFill/>
        </p:spPr>
      </p:pic>
      <p:pic>
        <p:nvPicPr>
          <p:cNvPr id="1028" name="Picture 4" descr="D:\Desktop\новый год   7 класс\IMG_19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786190"/>
            <a:ext cx="4143372" cy="2762248"/>
          </a:xfrm>
          <a:prstGeom prst="rect">
            <a:avLst/>
          </a:prstGeom>
          <a:noFill/>
        </p:spPr>
      </p:pic>
      <p:pic>
        <p:nvPicPr>
          <p:cNvPr id="1029" name="Picture 5" descr="D:\Desktop\новый год   7 класс\IMG_19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714752"/>
            <a:ext cx="4250529" cy="28336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85818"/>
          </a:xfrm>
        </p:spPr>
        <p:txBody>
          <a:bodyPr/>
          <a:lstStyle/>
          <a:p>
            <a:r>
              <a:rPr lang="ru-RU" dirty="0" smtClean="0"/>
              <a:t>Покорми зимующих птиц!</a:t>
            </a:r>
            <a:endParaRPr lang="ru-RU" dirty="0"/>
          </a:p>
        </p:txBody>
      </p:sp>
      <p:pic>
        <p:nvPicPr>
          <p:cNvPr id="1027" name="Picture 3" descr="D:\Desktop\2019-20 фото\кормушки\V5ykIlVd9k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928670"/>
            <a:ext cx="3771899" cy="2828924"/>
          </a:xfrm>
          <a:prstGeom prst="rect">
            <a:avLst/>
          </a:prstGeom>
          <a:noFill/>
        </p:spPr>
      </p:pic>
      <p:pic>
        <p:nvPicPr>
          <p:cNvPr id="4" name="Picture 2" descr="D:\Desktop\кормушки 9А\4DhUTAD-G6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857232"/>
            <a:ext cx="3809995" cy="2857496"/>
          </a:xfrm>
          <a:prstGeom prst="rect">
            <a:avLst/>
          </a:prstGeom>
          <a:noFill/>
        </p:spPr>
      </p:pic>
      <p:pic>
        <p:nvPicPr>
          <p:cNvPr id="5" name="Picture 3" descr="D:\Desktop\2019-20 фото\кормушки\LrZA4l3HveI.jpg"/>
          <p:cNvPicPr>
            <a:picLocks noChangeAspect="1" noChangeArrowheads="1"/>
          </p:cNvPicPr>
          <p:nvPr/>
        </p:nvPicPr>
        <p:blipFill>
          <a:blip r:embed="rId4"/>
          <a:srcRect t="6250" b="38542"/>
          <a:stretch>
            <a:fillRect/>
          </a:stretch>
        </p:blipFill>
        <p:spPr bwMode="auto">
          <a:xfrm>
            <a:off x="571472" y="3857628"/>
            <a:ext cx="3786214" cy="2858532"/>
          </a:xfrm>
          <a:prstGeom prst="rect">
            <a:avLst/>
          </a:prstGeom>
          <a:noFill/>
        </p:spPr>
      </p:pic>
      <p:pic>
        <p:nvPicPr>
          <p:cNvPr id="1028" name="Picture 4" descr="D:\Desktop\2019-20 фото\кормушки\N-KZdIlbQB0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lum bright="30000" contrast="40000"/>
          </a:blip>
          <a:srcRect t="16731" b="23290"/>
          <a:stretch>
            <a:fillRect/>
          </a:stretch>
        </p:blipFill>
        <p:spPr bwMode="auto">
          <a:xfrm>
            <a:off x="4857752" y="3857628"/>
            <a:ext cx="3786214" cy="28565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143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100-летию Михаила Калашникова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2908" y="714356"/>
            <a:ext cx="4786314" cy="3000396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Открытый урок, посвящённый 100-летию со дня рождения великого русского изобретателя Михаила Калашникова для старшеклассников г. Бугульма провёл старший офицер-воспитатель ГБОУ «</a:t>
            </a:r>
            <a:r>
              <a:rPr lang="ru-RU" dirty="0" err="1" smtClean="0"/>
              <a:t>Бугульминскя</a:t>
            </a:r>
            <a:r>
              <a:rPr lang="ru-RU" dirty="0" smtClean="0"/>
              <a:t> кадетская школа-интернат» </a:t>
            </a:r>
            <a:r>
              <a:rPr lang="ru-RU" dirty="0" err="1" smtClean="0"/>
              <a:t>Валеев</a:t>
            </a:r>
            <a:r>
              <a:rPr lang="ru-RU" dirty="0" smtClean="0"/>
              <a:t> Э.В.. Боевой офицер, участник недавнего военного конфликта в Сирии, поведал юношам историю создания автомата Калашникова. Ребята смогли не только  увидеть настоящее боевое оружие, но и сфотографироваться с пистолетом, автоматом, потрогать гранату и мину. </a:t>
            </a:r>
          </a:p>
          <a:p>
            <a:pPr algn="just"/>
            <a:endParaRPr lang="ru-RU" dirty="0"/>
          </a:p>
        </p:txBody>
      </p:sp>
      <p:pic>
        <p:nvPicPr>
          <p:cNvPr id="2050" name="Picture 2" descr="D:\Desktop\2019-20 фото\калашников\IMG_10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714356"/>
            <a:ext cx="4071967" cy="2714644"/>
          </a:xfrm>
          <a:prstGeom prst="rect">
            <a:avLst/>
          </a:prstGeom>
          <a:noFill/>
        </p:spPr>
      </p:pic>
      <p:pic>
        <p:nvPicPr>
          <p:cNvPr id="2051" name="Picture 3" descr="D:\Desktop\2019-20 фото\калашников\IMG_10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714752"/>
            <a:ext cx="4214844" cy="2809896"/>
          </a:xfrm>
          <a:prstGeom prst="rect">
            <a:avLst/>
          </a:prstGeom>
          <a:noFill/>
        </p:spPr>
      </p:pic>
      <p:pic>
        <p:nvPicPr>
          <p:cNvPr id="2052" name="Picture 4" descr="D:\Desktop\2019-20 фото\калашников\IMG_11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714752"/>
            <a:ext cx="4071934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4500594" cy="714356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Калашников-квест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2908" y="785794"/>
            <a:ext cx="4786314" cy="271464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Волонтёры Победы 9А класса провели для кадет 5-8 классов </a:t>
            </a:r>
            <a:r>
              <a:rPr lang="ru-RU" dirty="0" err="1" smtClean="0"/>
              <a:t>квест</a:t>
            </a:r>
            <a:r>
              <a:rPr lang="ru-RU" dirty="0" smtClean="0"/>
              <a:t>, посвящённый 100-летию со дня рождения великого русского изобретателя Михаила Калашникова. Ребята побывали в конструкторском бюро, на огневом рубеже, оказывали неотложную помощь, прошли полосу препятствий и практиковались в разборке-сборке АК-74. По окончании </a:t>
            </a:r>
            <a:r>
              <a:rPr lang="ru-RU" dirty="0" err="1" smtClean="0"/>
              <a:t>квеста</a:t>
            </a:r>
            <a:r>
              <a:rPr lang="ru-RU" dirty="0" smtClean="0"/>
              <a:t>, победители были награждены дипломами Всероссийского уровня.</a:t>
            </a:r>
          </a:p>
          <a:p>
            <a:pPr algn="just"/>
            <a:endParaRPr lang="ru-RU" dirty="0"/>
          </a:p>
        </p:txBody>
      </p:sp>
      <p:pic>
        <p:nvPicPr>
          <p:cNvPr id="3074" name="Picture 2" descr="D:\Desktop\2019-20 фото\квест калашников\IMG_12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0438"/>
            <a:ext cx="4500562" cy="3000375"/>
          </a:xfrm>
          <a:prstGeom prst="rect">
            <a:avLst/>
          </a:prstGeom>
          <a:noFill/>
        </p:spPr>
      </p:pic>
      <p:pic>
        <p:nvPicPr>
          <p:cNvPr id="3076" name="Picture 4" descr="D:\Desktop\2019-20 фото\квест калашников\IMG_12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57165"/>
            <a:ext cx="4321999" cy="2881333"/>
          </a:xfrm>
          <a:prstGeom prst="rect">
            <a:avLst/>
          </a:prstGeom>
          <a:noFill/>
        </p:spPr>
      </p:pic>
      <p:pic>
        <p:nvPicPr>
          <p:cNvPr id="3077" name="Picture 5" descr="D:\Desktop\2019-20 фото\квест калашников\IMG_12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524250"/>
            <a:ext cx="4429124" cy="29527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15 ноября «Всемирный день отказа от курения»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4500562" cy="307183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400" dirty="0" smtClean="0"/>
              <a:t>В этот день в школе состоялись беседы по программе Всероссийского общественного движения «Общее дело» с просмотром фильма «Табак. Секреты и манипуляции» и мультфильмов о вреде курения. Активисты 9 б класса изготовили и распространили среди кадет и жителей микрорайона </a:t>
            </a:r>
            <a:r>
              <a:rPr lang="ru-RU" sz="2400" dirty="0" err="1" smtClean="0"/>
              <a:t>флаеры</a:t>
            </a:r>
            <a:r>
              <a:rPr lang="ru-RU" sz="2400" dirty="0" smtClean="0"/>
              <a:t> «Бросай курить!»</a:t>
            </a:r>
          </a:p>
          <a:p>
            <a:endParaRPr lang="ru-RU" dirty="0"/>
          </a:p>
        </p:txBody>
      </p:sp>
      <p:pic>
        <p:nvPicPr>
          <p:cNvPr id="4098" name="Picture 2" descr="D:\Desktop\2019-20 фото\15 ноября курение\IMG_11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642918"/>
            <a:ext cx="4286248" cy="2857499"/>
          </a:xfrm>
          <a:prstGeom prst="rect">
            <a:avLst/>
          </a:prstGeom>
          <a:noFill/>
        </p:spPr>
      </p:pic>
      <p:pic>
        <p:nvPicPr>
          <p:cNvPr id="4099" name="Picture 3" descr="D:\Desktop\2019-20 фото\15 ноября курение\IMG_11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714752"/>
            <a:ext cx="4286248" cy="2857499"/>
          </a:xfrm>
          <a:prstGeom prst="rect">
            <a:avLst/>
          </a:prstGeom>
          <a:noFill/>
        </p:spPr>
      </p:pic>
      <p:pic>
        <p:nvPicPr>
          <p:cNvPr id="4100" name="Picture 4" descr="D:\Desktop\2019-20 фото\15 ноября курение\IMG-20191116-WA00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714752"/>
            <a:ext cx="4286248" cy="2919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4186238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18 ноября</a:t>
            </a:r>
            <a:br>
              <a:rPr lang="ru-RU" sz="3100" dirty="0" smtClean="0"/>
            </a:br>
            <a:r>
              <a:rPr lang="ru-RU" sz="3100" dirty="0" smtClean="0"/>
              <a:t>День памяти жертв ДТП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4572000" cy="242889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Отряд ЮИД провёл занятие «Знатоки дорожного движении». Ребята повторили правила поведения на дороге , поговорили о том, как можно быть заметным для водителей в тёмное время суток и прикрепили к рюкзакам светоотражающие элементы.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D:\Desktop\Новая папка\IMG-20191118-WA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42852"/>
            <a:ext cx="3976715" cy="2982537"/>
          </a:xfrm>
          <a:prstGeom prst="rect">
            <a:avLst/>
          </a:prstGeom>
          <a:noFill/>
        </p:spPr>
      </p:pic>
      <p:pic>
        <p:nvPicPr>
          <p:cNvPr id="1027" name="Picture 3" descr="D:\Desktop\Новая папка\IMG-20191118-WA00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482555"/>
            <a:ext cx="4214842" cy="3161131"/>
          </a:xfrm>
          <a:prstGeom prst="rect">
            <a:avLst/>
          </a:prstGeom>
          <a:noFill/>
        </p:spPr>
      </p:pic>
      <p:pic>
        <p:nvPicPr>
          <p:cNvPr id="1028" name="Picture 4" descr="D:\Desktop\Новая папка\IMG-20191118-WA0029.jpg"/>
          <p:cNvPicPr>
            <a:picLocks noChangeAspect="1" noChangeArrowheads="1"/>
          </p:cNvPicPr>
          <p:nvPr/>
        </p:nvPicPr>
        <p:blipFill>
          <a:blip r:embed="rId4"/>
          <a:srcRect l="10527" t="19298" r="28453" b="19298"/>
          <a:stretch>
            <a:fillRect/>
          </a:stretch>
        </p:blipFill>
        <p:spPr bwMode="auto">
          <a:xfrm>
            <a:off x="4929190" y="3429000"/>
            <a:ext cx="4070180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68346"/>
          </a:xfrm>
        </p:spPr>
        <p:txBody>
          <a:bodyPr/>
          <a:lstStyle/>
          <a:p>
            <a:r>
              <a:rPr lang="ru-RU" dirty="0" smtClean="0"/>
              <a:t>Муниципальный этап «Зарница»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Desktop\Зарница Муниципальный\IMG_1350.JPG"/>
          <p:cNvPicPr>
            <a:picLocks noChangeAspect="1" noChangeArrowheads="1"/>
          </p:cNvPicPr>
          <p:nvPr/>
        </p:nvPicPr>
        <p:blipFill>
          <a:blip r:embed="rId2" cstate="print"/>
          <a:srcRect l="29167" t="21354" r="16666" b="25521"/>
          <a:stretch>
            <a:fillRect/>
          </a:stretch>
        </p:blipFill>
        <p:spPr bwMode="auto">
          <a:xfrm>
            <a:off x="428596" y="1071546"/>
            <a:ext cx="3929090" cy="2665187"/>
          </a:xfrm>
          <a:prstGeom prst="rect">
            <a:avLst/>
          </a:prstGeom>
          <a:noFill/>
        </p:spPr>
      </p:pic>
      <p:pic>
        <p:nvPicPr>
          <p:cNvPr id="1027" name="Picture 3" descr="D:\Desktop\Зарница Муниципальный\IMG_13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071546"/>
            <a:ext cx="4000528" cy="2667018"/>
          </a:xfrm>
          <a:prstGeom prst="rect">
            <a:avLst/>
          </a:prstGeom>
          <a:noFill/>
        </p:spPr>
      </p:pic>
      <p:pic>
        <p:nvPicPr>
          <p:cNvPr id="1028" name="Picture 4" descr="D:\Desktop\Зарница Муниципальный\IMG_1372.JPG"/>
          <p:cNvPicPr>
            <a:picLocks noChangeAspect="1" noChangeArrowheads="1"/>
          </p:cNvPicPr>
          <p:nvPr/>
        </p:nvPicPr>
        <p:blipFill>
          <a:blip r:embed="rId4" cstate="print"/>
          <a:srcRect r="21053" b="20175"/>
          <a:stretch>
            <a:fillRect/>
          </a:stretch>
        </p:blipFill>
        <p:spPr bwMode="auto">
          <a:xfrm>
            <a:off x="428596" y="4000504"/>
            <a:ext cx="3929090" cy="2648526"/>
          </a:xfrm>
          <a:prstGeom prst="rect">
            <a:avLst/>
          </a:prstGeom>
          <a:noFill/>
        </p:spPr>
      </p:pic>
      <p:pic>
        <p:nvPicPr>
          <p:cNvPr id="1029" name="Picture 5" descr="D:\Desktop\Зарница Муниципальный\IMG_13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4000504"/>
            <a:ext cx="4000496" cy="26669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4000528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«Всемирный день борьбы со </a:t>
            </a:r>
            <a:r>
              <a:rPr lang="ru-RU" sz="3600" dirty="0" err="1" smtClean="0"/>
              <a:t>СПИДом</a:t>
            </a:r>
            <a:r>
              <a:rPr lang="ru-RU" sz="3600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2908" y="1071546"/>
            <a:ext cx="4500594" cy="190023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600" dirty="0" smtClean="0"/>
              <a:t>        В актовом зале школы состоялось общешкольное мероприятие, направленное на здоровый образ жизни и профилактику вредных привычек, которое закончилось просмотров фильма Всероссийского общественного движения «Общее дело» «Пять секретов настоящего мужчины»</a:t>
            </a:r>
            <a:endParaRPr lang="ru-RU" sz="1600" dirty="0"/>
          </a:p>
        </p:txBody>
      </p:sp>
      <p:pic>
        <p:nvPicPr>
          <p:cNvPr id="1026" name="Picture 2" descr="D:\Desktop\2019-20 фото\СПИД\IMG_15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0564" y="214290"/>
            <a:ext cx="4393436" cy="2928958"/>
          </a:xfrm>
          <a:prstGeom prst="rect">
            <a:avLst/>
          </a:prstGeom>
          <a:noFill/>
        </p:spPr>
      </p:pic>
      <p:pic>
        <p:nvPicPr>
          <p:cNvPr id="1028" name="Picture 4" descr="D:\Desktop\2019-20 фото\СПИД\IMG_15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876"/>
            <a:ext cx="4464843" cy="2976562"/>
          </a:xfrm>
          <a:prstGeom prst="rect">
            <a:avLst/>
          </a:prstGeom>
          <a:noFill/>
        </p:spPr>
      </p:pic>
      <p:pic>
        <p:nvPicPr>
          <p:cNvPr id="1029" name="Picture 5" descr="D:\Desktop\2019-20 фото\СПИД\IMG_15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9157" y="3571876"/>
            <a:ext cx="4464843" cy="2976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464343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День ВОЛОНТЁРА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85784" y="642918"/>
            <a:ext cx="4786346" cy="3143271"/>
          </a:xfrm>
        </p:spPr>
        <p:txBody>
          <a:bodyPr>
            <a:normAutofit fontScale="40000" lnSpcReduction="20000"/>
          </a:bodyPr>
          <a:lstStyle/>
          <a:p>
            <a:pPr algn="just" fontAlgn="base">
              <a:buNone/>
            </a:pPr>
            <a:r>
              <a:rPr lang="ru-RU" dirty="0" smtClean="0"/>
              <a:t>        5 декабря 2019 года в МБУ «Дворец молодежи» состоялось торжественное мероприятие, посвященное празднованию Дня добровольца в России и подведению итогов муниципального конкурса «Доброволец года - 2019». Труд добровольцев нашей школы был оценен на Республиканском и муниципальном уровне.</a:t>
            </a:r>
          </a:p>
          <a:p>
            <a:pPr algn="just"/>
            <a:r>
              <a:rPr lang="ru-RU" dirty="0" smtClean="0"/>
              <a:t>В этот день в школе прошла </a:t>
            </a:r>
            <a:r>
              <a:rPr lang="ru-RU" dirty="0" err="1" smtClean="0"/>
              <a:t>Республиканскя</a:t>
            </a:r>
            <a:r>
              <a:rPr lang="ru-RU" dirty="0" smtClean="0"/>
              <a:t> акция «Добрые уроки»</a:t>
            </a:r>
          </a:p>
          <a:p>
            <a:pPr algn="just">
              <a:buNone/>
            </a:pPr>
            <a:r>
              <a:rPr lang="ru-RU" dirty="0" smtClean="0"/>
              <a:t>          Руководитель школьного отряда «Волонтёры Победы» </a:t>
            </a:r>
            <a:r>
              <a:rPr lang="ru-RU" dirty="0" err="1" smtClean="0"/>
              <a:t>Шарова</a:t>
            </a:r>
            <a:r>
              <a:rPr lang="ru-RU" dirty="0" smtClean="0"/>
              <a:t> В.М. рассказала кадетам 5-6 класса о ценности и пользе гражданской активности, об истории добровольческого движения и благотворительности, о современных социальных проектах и инициативах, в которых можно принять участие, о возможностях портала «Добровольцы России».  Затем состоялся просмотр документального фильма о юных добровольцах и заполнение анкет «Волонтёры будущего».</a:t>
            </a:r>
          </a:p>
          <a:p>
            <a:endParaRPr lang="ru-RU" dirty="0"/>
          </a:p>
        </p:txBody>
      </p:sp>
      <p:pic>
        <p:nvPicPr>
          <p:cNvPr id="2051" name="Picture 3" descr="D:\Desktop\день волонтёра награждение\IMG_15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57166"/>
            <a:ext cx="4357718" cy="2905145"/>
          </a:xfrm>
          <a:prstGeom prst="rect">
            <a:avLst/>
          </a:prstGeom>
          <a:noFill/>
        </p:spPr>
      </p:pic>
      <p:pic>
        <p:nvPicPr>
          <p:cNvPr id="2052" name="Picture 4" descr="D:\Desktop\день волонтёра награждение\IMG_20191205_130053.jpg"/>
          <p:cNvPicPr>
            <a:picLocks noChangeAspect="1" noChangeArrowheads="1"/>
          </p:cNvPicPr>
          <p:nvPr/>
        </p:nvPicPr>
        <p:blipFill>
          <a:blip r:embed="rId3" cstate="print">
            <a:lum bright="20000" contrast="20000"/>
          </a:blip>
          <a:srcRect l="27941" t="21568" r="5882" b="17647"/>
          <a:stretch>
            <a:fillRect/>
          </a:stretch>
        </p:blipFill>
        <p:spPr bwMode="auto">
          <a:xfrm>
            <a:off x="4643439" y="3594102"/>
            <a:ext cx="4323150" cy="2978170"/>
          </a:xfrm>
          <a:prstGeom prst="rect">
            <a:avLst/>
          </a:prstGeom>
          <a:noFill/>
        </p:spPr>
      </p:pic>
      <p:pic>
        <p:nvPicPr>
          <p:cNvPr id="2053" name="Picture 5" descr="D:\Desktop\день волонтёра награждение\56xyoecp8v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643314"/>
            <a:ext cx="4286280" cy="29110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723</Words>
  <Application>Microsoft Office PowerPoint</Application>
  <PresentationFormat>Экран (4:3)</PresentationFormat>
  <Paragraphs>43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РИСК</vt:lpstr>
      <vt:lpstr>Покорми зимующих птиц!</vt:lpstr>
      <vt:lpstr>100-летию Михаила Калашникова</vt:lpstr>
      <vt:lpstr>Калашников-квест</vt:lpstr>
      <vt:lpstr>15 ноября «Всемирный день отказа от курения» </vt:lpstr>
      <vt:lpstr>18 ноября День памяти жертв ДТП    </vt:lpstr>
      <vt:lpstr>Муниципальный этап «Зарница»</vt:lpstr>
      <vt:lpstr>«Всемирный день борьбы со СПИДом» </vt:lpstr>
      <vt:lpstr>День ВОЛОНТЁРА </vt:lpstr>
      <vt:lpstr> «Битва под Москвой» </vt:lpstr>
      <vt:lpstr>проект «Вместе против коррупции»</vt:lpstr>
      <vt:lpstr>День Героев Отечества</vt:lpstr>
      <vt:lpstr>Декада инвалидов</vt:lpstr>
      <vt:lpstr>Новый год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знаний</dc:title>
  <dc:creator>Вера</dc:creator>
  <cp:lastModifiedBy>user</cp:lastModifiedBy>
  <cp:revision>38</cp:revision>
  <dcterms:created xsi:type="dcterms:W3CDTF">2019-09-05T05:22:21Z</dcterms:created>
  <dcterms:modified xsi:type="dcterms:W3CDTF">2019-12-27T05:10:52Z</dcterms:modified>
</cp:coreProperties>
</file>